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74"/>
  </p:notesMasterIdLst>
  <p:sldIdLst>
    <p:sldId id="2247" r:id="rId2"/>
    <p:sldId id="4187" r:id="rId3"/>
    <p:sldId id="4234" r:id="rId4"/>
    <p:sldId id="4183" r:id="rId5"/>
    <p:sldId id="4431" r:id="rId6"/>
    <p:sldId id="4293" r:id="rId7"/>
    <p:sldId id="4296" r:id="rId8"/>
    <p:sldId id="4317" r:id="rId9"/>
    <p:sldId id="4194" r:id="rId10"/>
    <p:sldId id="4211" r:id="rId11"/>
    <p:sldId id="4394" r:id="rId12"/>
    <p:sldId id="4395" r:id="rId13"/>
    <p:sldId id="4396" r:id="rId14"/>
    <p:sldId id="4420" r:id="rId15"/>
    <p:sldId id="4421" r:id="rId16"/>
    <p:sldId id="4398" r:id="rId17"/>
    <p:sldId id="4393" r:id="rId18"/>
    <p:sldId id="4232" r:id="rId19"/>
    <p:sldId id="4233" r:id="rId20"/>
    <p:sldId id="4212" r:id="rId21"/>
    <p:sldId id="4351" r:id="rId22"/>
    <p:sldId id="4429" r:id="rId23"/>
    <p:sldId id="4432" r:id="rId24"/>
    <p:sldId id="4433" r:id="rId25"/>
    <p:sldId id="4434" r:id="rId26"/>
    <p:sldId id="4435" r:id="rId27"/>
    <p:sldId id="4436" r:id="rId28"/>
    <p:sldId id="4437" r:id="rId29"/>
    <p:sldId id="4438" r:id="rId30"/>
    <p:sldId id="4439" r:id="rId31"/>
    <p:sldId id="4440" r:id="rId32"/>
    <p:sldId id="4301" r:id="rId33"/>
    <p:sldId id="4319" r:id="rId34"/>
    <p:sldId id="4320" r:id="rId35"/>
    <p:sldId id="4321" r:id="rId36"/>
    <p:sldId id="4322" r:id="rId37"/>
    <p:sldId id="4323" r:id="rId38"/>
    <p:sldId id="4324" r:id="rId39"/>
    <p:sldId id="4325" r:id="rId40"/>
    <p:sldId id="4326" r:id="rId41"/>
    <p:sldId id="4327" r:id="rId42"/>
    <p:sldId id="4328" r:id="rId43"/>
    <p:sldId id="4329" r:id="rId44"/>
    <p:sldId id="4330" r:id="rId45"/>
    <p:sldId id="4331" r:id="rId46"/>
    <p:sldId id="4332" r:id="rId47"/>
    <p:sldId id="4333" r:id="rId48"/>
    <p:sldId id="4334" r:id="rId49"/>
    <p:sldId id="4335" r:id="rId50"/>
    <p:sldId id="4336" r:id="rId51"/>
    <p:sldId id="4337" r:id="rId52"/>
    <p:sldId id="4338" r:id="rId53"/>
    <p:sldId id="4339" r:id="rId54"/>
    <p:sldId id="4340" r:id="rId55"/>
    <p:sldId id="4341" r:id="rId56"/>
    <p:sldId id="4342" r:id="rId57"/>
    <p:sldId id="4343" r:id="rId58"/>
    <p:sldId id="4344" r:id="rId59"/>
    <p:sldId id="4345" r:id="rId60"/>
    <p:sldId id="4346" r:id="rId61"/>
    <p:sldId id="4347" r:id="rId62"/>
    <p:sldId id="4348" r:id="rId63"/>
    <p:sldId id="4349" r:id="rId64"/>
    <p:sldId id="4350" r:id="rId65"/>
    <p:sldId id="4280" r:id="rId66"/>
    <p:sldId id="4318" r:id="rId67"/>
    <p:sldId id="4302" r:id="rId68"/>
    <p:sldId id="4428" r:id="rId69"/>
    <p:sldId id="4303" r:id="rId70"/>
    <p:sldId id="4304" r:id="rId71"/>
    <p:sldId id="4305" r:id="rId72"/>
    <p:sldId id="4231" r:id="rId73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75"/>
      <p:bold r:id="rId76"/>
      <p:italic r:id="rId77"/>
      <p:boldItalic r:id="rId78"/>
    </p:embeddedFont>
    <p:embeddedFont>
      <p:font typeface="Mulish" charset="0"/>
      <p:regular r:id="rId79"/>
      <p:bold r:id="rId80"/>
      <p:italic r:id="rId81"/>
      <p:boldItalic r:id="rId8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89" Type="http://schemas.openxmlformats.org/officeDocument/2006/relationships/customXml" Target="../customXml/item2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notesMaster" Target="notesMasters/notesMaster1.xml"/><Relationship Id="rId79" Type="http://schemas.openxmlformats.org/officeDocument/2006/relationships/font" Target="fonts/font5.fntdata"/><Relationship Id="rId5" Type="http://schemas.openxmlformats.org/officeDocument/2006/relationships/slide" Target="slides/slide4.xml"/><Relationship Id="rId90" Type="http://schemas.openxmlformats.org/officeDocument/2006/relationships/customXml" Target="../customXml/item3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presProps" Target="presProps.xml"/><Relationship Id="rId88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8/10/relationships/authors" Target="authors.xml"/><Relationship Id="rId61" Type="http://schemas.openxmlformats.org/officeDocument/2006/relationships/slide" Target="slides/slide60.xml"/><Relationship Id="rId82" Type="http://schemas.openxmlformats.org/officeDocument/2006/relationships/font" Target="fonts/font8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PUBLISHER NOTE: This slide deck covers the Nelson Decodable Readers (NDR) supplemental set </a:t>
            </a:r>
            <a:r>
              <a:rPr lang="en-US" i="1" dirty="0" err="1"/>
              <a:t>VCe</a:t>
            </a:r>
            <a:r>
              <a:rPr lang="en-US" i="1" dirty="0"/>
              <a:t> </a:t>
            </a:r>
            <a:r>
              <a:rPr lang="en-US" i="0" dirty="0"/>
              <a:t>which, according to the NDR Scope and Sequence, comes before the Supplemental Set on Long Vowels Alternative Spellings, and Set 10 Long Vowels Alternative Spellings (inc. </a:t>
            </a:r>
            <a:r>
              <a:rPr lang="en-US" i="0" dirty="0" err="1"/>
              <a:t>VCe</a:t>
            </a:r>
            <a:r>
              <a:rPr lang="en-US" i="0" dirty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A65A0-478C-ED07-3D1D-D3B631B59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25F2AB-B32D-0E04-52CF-D1A6734CE7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20F82D-EA46-3392-5FED-1FE685A18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9A8345-EB1A-E3A6-6591-8C72E32410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351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B0519-6290-F6DE-0A60-4D9E75BF8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105EF-884C-E5C6-530E-6704FFC7E6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8BC0AB-725D-8E2C-FE80-FACD03B401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48F8C-919E-821C-4DE1-31C5D23CF4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02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F3C64-8AE3-F535-F6F9-FC9FB1410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1D21F3-18F0-0B8A-B415-282915F0AD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64778-1A21-36CC-F2E6-1B97EDF3D7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9A1E9-328E-3BD9-C93E-7187D8689F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91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9BB18-2D4A-8208-83DC-EACF6CEC8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544CF9-3F8C-A4E0-7118-C848A8AE01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01939D-5610-6751-BB93-BB85EC8C88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3627E2-37FA-96B8-FBC0-35327AF3DA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22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6F4DF-36F8-0E90-BDFC-A7607114D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364846-5859-2CF6-0D1B-9BD4E0A9E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DCBC88-1A5D-7B80-E087-61A772FE5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F43F9-3F7C-AAC7-EFB1-BD84F66677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580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8BE83-A167-1BE0-F849-4DA7A9BFB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FE5518-9697-E096-324E-7454DC8182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4758F9-941B-B91E-C4A8-F9CAB99C65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4F3E0-2507-DC68-42D5-5251FE2B4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17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E017E-39D9-9695-4410-3F1107FED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B1FB06-1FD6-2A07-3D57-6241C49798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FE6A07-4E6D-CC84-A337-6CEA31B71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0EC86D-10DE-4681-01C8-ED781903BF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008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0D5C-701D-0012-EAE2-57EB29802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A2A275-42A4-DEEA-7A08-AA08E5F3DC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E0247F-4847-DD72-BB6D-7983DBA783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E6A162-2539-3A99-A918-2670433A9F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60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3ED39-A2A8-7800-EB09-B6EEEA876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07917F-32A3-9758-D455-CC9BF8BDF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0FCBE3-83B7-EAAB-D744-39AFAE1DE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562E93-8BE2-FFDB-BDF7-C256F387FB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862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9623-C6A2-4CA8-EA8B-C655A17F2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9702AB-4F06-09C7-CD82-B8127CECB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7964F0-1255-315D-7302-A18DDB9DC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4D5376-07FB-8AF9-CCDB-2D2B2EF3BA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5103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92AB2-33FD-52FC-0E16-D4D39B66D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1336D2-C702-9DAA-EE33-0578FC1D17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2CFFDF-8BFE-C501-6E13-3A75BD134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4F2C2-0DD8-6FE4-20A4-EC64A2A06D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9417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BF1CC-7727-11A4-4672-175F172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2D7A9A-C9E9-2BA1-2275-160B8CF45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622F91-3A6B-BB74-F032-320BB7CDA2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7171F-B3A9-981F-698E-6C1531CA1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466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AE3F3-4783-ABDA-D505-1D0B72105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C90E32-6F14-A57F-6B79-DF92CFA39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2BA777-56F7-F14C-5529-49568EA7CE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01277-F564-D7F8-6264-C2CCE1D6CA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737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330F9-5CFE-D549-19B6-0FD38D416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063FE3-00AA-18E6-813A-8B7EA1706A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05A628-53AD-BA0D-FFBF-3A42A2EFED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3E808-BD25-06F2-2FBB-1E00CCA9D5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643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C9FDD-36AD-841A-CA9C-998E3693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081513-C247-2E76-2C1E-8E958B7DA4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EDDC9B-5359-9CAD-585F-4A3EB074E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2FB9F-7490-97C0-3E4F-6B3F27D0EC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098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15D00-E65F-83B6-B3F2-7E591AAE2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CBAD01-726A-8DC6-FAFD-315C7A60B4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AAC8B5-28C6-53A1-5B51-CC84412EE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93903-A101-65E6-5000-185506FFF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130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52501-D9F1-028F-2C85-BD28069CD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276E34-5642-AB18-750B-D3E0C8A7F1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C7481E-61B1-4FCB-D6A6-29471CFB7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40AA3-CEFE-D892-62F5-C5ED415B60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3502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E05F4-4F4D-1125-58B9-389F6F55F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BD3D56-8704-1F4C-F79E-C67B6A9A4A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3E486-10E3-951A-6335-E4AC7C534C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39EBC-E6BC-25BA-7C77-3BB557F9A2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670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41870-023F-0C4F-360F-E04ABDFA3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384825-2558-76D4-0C39-72426F272F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906CE5-EF4A-D868-6A07-C85F56CA4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2567B-4394-EDDD-7771-3D78B1962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482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B39CE-9E75-941D-25DA-64E1EC29F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084D43-640B-E03A-C7C5-1886084C05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F6A9AD-3E1C-C675-C964-C55B108EA6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BDBCD-42C2-6BF6-783C-F06D2EC9C9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7319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D83A9-E9FC-F264-4FEB-3B09560B7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A0871B-2FA7-38D9-37FE-3FCDDF1E7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3D0EB1-88DE-EE68-0E6A-942503F64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42D4A-4B7F-F52A-C773-8D7C7142AB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385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C481E-F083-314B-3D2D-ECAD82B59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5DF297-8741-F98A-3E81-04F6B38C5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29812B-E2C6-601D-E5C9-0115F99150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093B9-A466-9653-9A81-F28C0795C5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893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5D4A2-C7BE-401F-F551-059B1BAB5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A4DD3-82DD-8006-B1FF-56C6D19A63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D078F8-AF8C-F851-150E-0F7401B18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F662F-8662-0F47-4344-DA9B35AACA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1141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105FC-2E64-3C0F-8A87-BBF326242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00E1D-2325-DF02-DC24-1FFBF7067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B4B29F-777F-64A2-7E34-50DFC012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5E0D6-7921-7A9B-1240-CB2041DFE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8445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9B1A1-C94F-1F18-AA1E-525775974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F9210-E6A6-53B9-9D9C-C1C223522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4EEF3F-A1AF-1C81-F189-3BC3DF464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E75354-C610-D02F-BCF8-B9B02D623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21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D201E-37E7-D897-7B4A-65E365831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FD3F5-8E68-7CA7-2E5A-90E0011A1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61BD9-0E76-5C59-B33A-F2E7A2398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D39DE-5F5C-218B-66C2-14F25DEAE8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727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738AD-D168-9951-9E90-68D7DA679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C18001-7522-8C06-3460-DC8B9A98B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D858BF-2811-D4A9-75F8-DD0B1F813F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5BF03-89CF-5F4D-47CF-4DA51CAE08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1840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B29AE-7A28-9636-E281-3B465CA2E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DCB41E-2251-1E52-80CA-77406CACDB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385E37-7E3F-0261-C4E2-B0963C747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624FE-C0BB-BE58-821D-ACC51EE63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818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88D02-2683-2D18-08E4-97AE46C00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C36C4B-180E-0933-950A-9A353311C7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9D2431-7649-FB76-CE88-B2E4A25C5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8F90C0-BE1B-70C9-1128-9BB45C8A1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01031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A4CF5-995D-0D7E-32D7-439E30F62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68BAE8-4045-9026-D50E-3616D40002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748C2-4380-1AC9-F6EF-BFD4A60D2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21A9E8-F1F7-3258-80B9-9C9EE5D9A8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110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C40DA-CC55-8FD1-DBD8-AA3518D03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CFFAA8-3BB0-DE9F-90D1-2A33C84DA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1DD552-7D24-F9B9-3875-3B364DC30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42F8E-26D6-55C3-4D5D-4895E8663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261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05063-EA69-0C6C-7707-CA24D5E7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798265-21D9-5639-9831-803E5F0B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21C4D0-A2A4-6F6A-A066-C52E5732D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49537-CB6E-68E4-C20B-92C643DB90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80426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3909B-7EFB-C696-BBCD-CB8FA5441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503B39-8A6F-FD9D-EDF7-C2725B9765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063414-AA0B-38A8-CD2E-4A1CA6133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E8349-995A-156D-CC4D-5D5B771D9C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0773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C1B24-9B95-1A16-6059-437DDA3A9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218963-F680-82AB-61C2-25899D7AB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6ED818-C0BD-EEB9-0302-7010793A6E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5A6F6-9A8E-42BF-12C9-AAE50479A7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978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FD184-0083-018B-BF0C-E8CB70DE3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395C19-FA4A-C358-D1E1-4685B5BEDE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C50EF5-1BED-76EB-FC3E-53457022D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D379B-7AD3-D4BC-B133-62802DA886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215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Supplemental Set: </a:t>
            </a:r>
          </a:p>
          <a:p>
            <a:pPr algn="ctr"/>
            <a:r>
              <a:rPr lang="en-US" sz="4000" b="1" dirty="0" err="1">
                <a:latin typeface="Mulish" pitchFamily="2" charset="77"/>
              </a:rPr>
              <a:t>VCe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744DE-D979-E220-BC3E-C48967DEC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3DED002-B1E9-41C6-11CE-745D596DB9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u_e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191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5C8F3-A953-CE37-10B4-ECD1B66CD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9D1953-AF7B-7787-753A-E0C1F81C58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u_e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0294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5BDA-3B9A-2C6C-ED5C-8DCF07775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F1F194D-42AC-494F-1AA6-DFD6B19E3E7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9619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7868-3658-5E51-C2A2-6E535DB3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7A6039-42FA-C2BE-3570-9011585C6A0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84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shade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Pete</a:t>
            </a: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Supplemental Set Words with </a:t>
            </a:r>
            <a:r>
              <a:rPr lang="en-US" sz="6000" b="1" i="1" dirty="0">
                <a:latin typeface="Mulish" pitchFamily="2" charset="77"/>
              </a:rPr>
              <a:t>all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oll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ull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Steve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892A4-C1B9-B01D-73A0-3B0EE3CF0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EAC6639-1949-3117-668C-1F5FDE5C4D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213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CAB7F-D775-7FCF-DEE1-38750BFDF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34AE626-FA2A-1713-FC4E-D13E0516A64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kite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6629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91AFC-0A89-9EC1-7881-E21180332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EECF028-269E-D8FD-80B6-B27D966E8A5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21345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32C78-67D9-D81D-7570-D24D7D1C0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78EE2C8-6473-B91D-FBC0-0550C7B7727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hope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273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1F41D-8032-1F34-47D8-D486B5393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8DDD70E-58A4-6F9D-5B2C-EF645D8E79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00943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788D1-DF59-D8C8-6DA9-C9CF427DF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ADE5EBA-E165-7874-A614-4E454DF466A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stove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47907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15DC6-1BC4-B056-D3C8-9417F2721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14FD88D-701D-EF4D-DEE7-A29264282CA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tube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99587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40A05-B24B-CBAB-2F1A-5073868E6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C0C2F9-0D6E-A624-005E-00C7C2D346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cute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78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A4F49-B3D7-944C-72B6-13962DAEA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8A51128-6444-AD13-A773-1924AE025E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flute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63979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4357-2FC6-2DAB-E545-EC3928C70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2FBCD-FC10-6345-30BB-41A182EEE10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C73B5-F6D0-56E5-C341-BC5594283EFD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Supplemental Set</a:t>
            </a:r>
          </a:p>
        </p:txBody>
      </p:sp>
    </p:spTree>
    <p:extLst>
      <p:ext uri="{BB962C8B-B14F-4D97-AF65-F5344CB8AC3E}">
        <p14:creationId xmlns:p14="http://schemas.microsoft.com/office/powerpoint/2010/main" val="40270985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E55DD-D1A1-3515-2A30-14D48F7D4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B9D5B6-C846-FDB9-55F0-6BAA0C0468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3172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21359-7199-D45D-13D8-B21BD58C5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9490C57-764A-45F5-77C7-29B57738C4A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3932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76407-5BCD-F239-1F8D-C5E1C1124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ADD01B2-C612-FF58-35BC-1A9D23D5383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gave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874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fall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4336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ball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roll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4336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troll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toll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9653A-942F-34C3-19CB-69FE8709A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FCA6DE7-2391-EE2F-CD89-422A7A8288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87087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15C26-9B22-9E31-1115-3E0B397B2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C607E14-F81B-0BDE-E1EA-A783724E524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great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87018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521E3-F11A-CFCD-D422-8653BB696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F90D122-DB7B-F450-EEF3-28B49F17660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90971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ED496-1D13-B6D8-536E-C1A98D4DB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B5F2878-1D67-6ECA-1F22-1260D04C948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64968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926C9-EF49-BF84-07CF-EAC0867DA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D1F0B8-C005-D935-7E17-2A7AAC06EA3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00799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15110-165F-FF25-B3E7-D4A4BAA1B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8F40B2A-F755-9AC1-ECB9-E3B732ABA4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78694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BD0D2-9C0E-0982-5BC8-D2E69606C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B3070B-49F1-DDCE-8679-71BDF20CD76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I’m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1197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6167D-B3F0-C45C-769F-D07C9D4BB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05ED96-A615-6D67-43B8-B4274764BF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8831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57EEA-7812-433A-8C81-44DEED8EB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1F2111D-518B-95C8-78E0-A8DE5F3C8DE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85862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7FEF8-05C5-DEF7-FC70-EE7899E2A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52CC571-FCC0-3990-45A9-6CE945383AA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maybe</a:t>
            </a:r>
            <a:endParaRPr lang="en-US"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6993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9030B-DC07-A5B9-006A-41B868CE3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E44C3D9-4DD5-7D18-5405-81CCFFA1D53D}"/>
              </a:ext>
            </a:extLst>
          </p:cNvPr>
          <p:cNvSpPr txBox="1"/>
          <p:nvPr/>
        </p:nvSpPr>
        <p:spPr>
          <a:xfrm>
            <a:off x="706582" y="1799349"/>
            <a:ext cx="35098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full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9010B03F-0580-21E2-1667-E877C8D9F9EF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pull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8533234-57A5-37CF-0F4B-78D2307960EF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bull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439EC8E-709D-9EDC-8BBE-B72CD47A220E}"/>
              </a:ext>
            </a:extLst>
          </p:cNvPr>
          <p:cNvSpPr txBox="1"/>
          <p:nvPr/>
        </p:nvSpPr>
        <p:spPr>
          <a:xfrm>
            <a:off x="5214850" y="3417785"/>
            <a:ext cx="33703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EBF29D5-78A1-1EAB-2FFD-69B42F49B297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78CC7F-9403-21C3-A614-D5FF178E806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6490323-E88D-BCAD-BE61-AAD78A8B24D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51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F9C60-E785-BAE7-7495-96D327C88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E30FD70-771E-4FF1-4BF5-9EA69AA83AE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2800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0791A-5B25-2AFB-2E12-289A4F409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863D9F8-FBC6-4B34-297B-98BEF7A3821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might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39890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A44F3-16B5-18DA-AFF5-FCEB099DE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66FB36-2E02-BA0F-83F9-C88B93E036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43278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48291-E185-773B-BF92-B3D53BDFE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8F853CF-D4AD-1438-A046-998CA01A625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need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52633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CFEA-A6C1-8F89-FBDF-6FB15374C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0987C42-6C87-E7B4-3610-6C9012F990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36938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0361A-301E-098D-D91B-52AA91724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B5A0E78-B435-16A0-BF6C-1FA0CFED94E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02343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1BB25-2B6F-336E-342A-662581A40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757DDD2-35C3-21E0-0189-CA4468299F9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ride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9504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C105B-0057-F6CC-9C79-12FA83F24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194093-8E6B-C5BF-A63B-E5CB4E40833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38477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A1CC-650A-7CC1-5017-9A43C50B7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92CEA6-DDE2-50B2-90A8-464119F78E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55686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50A6E-FEB0-698E-5D34-6E9F6C165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7D85E05-404B-7D08-608C-E5C3967F737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2723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12811-44BF-F5BD-79F2-FA128D67C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232F408-13C4-F776-DEF2-9F19CBA1C3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62734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AD748-E4B8-9C31-B740-F89D626A5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551313-2867-C6EC-1ADE-A8D0FF2285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653631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44FE6-6A31-094D-6276-2BAD54B92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9DD026F-879B-F08C-6A37-4CE3F1ABB70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509535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427CB-87B2-BA63-9FE7-331973829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7EA77B7-150A-EC88-2D70-29230E4CBD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while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22141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ABC2A-3E0A-4542-1954-434B2769D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37EA934-1215-0935-115A-CC96738769F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57845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Supplemental Set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does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friend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279CA-A2E3-E9F4-D918-0658DDCC7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DF9343-3F21-2A05-9521-325BEB0DF77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386740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school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7281C-10A0-D8FD-54A7-CFA78164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604A63D-1B0C-B668-F5B3-0128F890CF8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FB301F-A947-1A73-11F0-71EC17D431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many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9FE352E-2074-CF73-F7A0-3BBA9ED0454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FB3F66-68F9-C9CE-7C1A-F507111CC35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741B8-E15E-F73E-D815-CC152A2E272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A356B70-517D-A149-CC0E-EB4EFE3B4B9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could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6DA4971-31CC-B232-332E-077E6AEA2BFD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out</a:t>
            </a:r>
          </a:p>
        </p:txBody>
      </p:sp>
    </p:spTree>
    <p:extLst>
      <p:ext uri="{BB962C8B-B14F-4D97-AF65-F5344CB8AC3E}">
        <p14:creationId xmlns:p14="http://schemas.microsoft.com/office/powerpoint/2010/main" val="10736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7E0E0-DD87-FA02-EF12-21B5F1248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0C2A1F7-86AE-CDD3-BB79-F3DF332639E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should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91673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7B7EC-2F79-3E93-52AD-450FE67E1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B67B54-1719-530F-7313-5B2E5F966CF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would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54469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Supplemental Set and Set 10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Long Vowels Alternative Spellings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FBFB-BAC7-5476-C01C-E69FAF4C4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79FBCB6-2CC8-52A6-9962-CFF703FBC12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play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9B37B96-5576-8B37-F157-66F08C30D7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walk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CE8EAD6-1FDF-7024-C3C2-0C943396507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today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54BE0E1-72D9-B75A-B713-7BF6DAA4BD6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2502C-5F4B-0BCA-2E69-99EBD6E4A50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80F4C850-B520-9866-741D-6A32CAB93E29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1D50B45-A671-F738-C29E-2647E059C13B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81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Mulish" pitchFamily="2" charset="77"/>
              </a:rPr>
              <a:t>VCe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Supplemental Set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813B3097-BC07-4247-A272-21F85F97BA76}"/>
</file>

<file path=customXml/itemProps2.xml><?xml version="1.0" encoding="utf-8"?>
<ds:datastoreItem xmlns:ds="http://schemas.openxmlformats.org/officeDocument/2006/customXml" ds:itemID="{A681224E-4007-44BA-BA11-E67EA7394318}"/>
</file>

<file path=customXml/itemProps3.xml><?xml version="1.0" encoding="utf-8"?>
<ds:datastoreItem xmlns:ds="http://schemas.openxmlformats.org/officeDocument/2006/customXml" ds:itemID="{8B1E31B3-C4B8-4CCC-927D-2EFF50FD104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26325</TotalTime>
  <Words>289</Words>
  <Application>Microsoft Office PowerPoint</Application>
  <PresentationFormat>On-screen Show (4:3)</PresentationFormat>
  <Paragraphs>156</Paragraphs>
  <Slides>72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Arial</vt:lpstr>
      <vt:lpstr>Century Gothic</vt:lpstr>
      <vt:lpstr>Mulish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84</cp:revision>
  <dcterms:created xsi:type="dcterms:W3CDTF">2022-06-06T14:24:31Z</dcterms:created>
  <dcterms:modified xsi:type="dcterms:W3CDTF">2026-01-29T00:12:22Z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